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56" autoAdjust="0"/>
    <p:restoredTop sz="86414" autoAdjust="0"/>
  </p:normalViewPr>
  <p:slideViewPr>
    <p:cSldViewPr>
      <p:cViewPr varScale="1">
        <p:scale>
          <a:sx n="88" d="100"/>
          <a:sy n="88" d="100"/>
        </p:scale>
        <p:origin x="-200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3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3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2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31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07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4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54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98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2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F9F5B-36FC-4A4B-9934-02A3AAA0D066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3E936-0821-4809-8CDD-72BFDC1C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07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7738"/>
          <a:stretch/>
        </p:blipFill>
        <p:spPr>
          <a:xfrm>
            <a:off x="251520" y="620688"/>
            <a:ext cx="8526542" cy="54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1" r="7452"/>
          <a:stretch/>
        </p:blipFill>
        <p:spPr>
          <a:xfrm>
            <a:off x="974785" y="1318846"/>
            <a:ext cx="7487728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t="511" r="8207" b="-511"/>
          <a:stretch/>
        </p:blipFill>
        <p:spPr>
          <a:xfrm>
            <a:off x="983410" y="1318846"/>
            <a:ext cx="7410091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7547"/>
          <a:stretch/>
        </p:blipFill>
        <p:spPr>
          <a:xfrm>
            <a:off x="983411" y="1318846"/>
            <a:ext cx="747047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r="8490"/>
          <a:stretch/>
        </p:blipFill>
        <p:spPr>
          <a:xfrm>
            <a:off x="1043796" y="1318846"/>
            <a:ext cx="7323827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7452"/>
          <a:stretch/>
        </p:blipFill>
        <p:spPr>
          <a:xfrm>
            <a:off x="983411" y="1318846"/>
            <a:ext cx="7479102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r="7735"/>
          <a:stretch/>
        </p:blipFill>
        <p:spPr>
          <a:xfrm>
            <a:off x="983410" y="1318846"/>
            <a:ext cx="7453223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7452"/>
          <a:stretch/>
        </p:blipFill>
        <p:spPr>
          <a:xfrm>
            <a:off x="983411" y="1318846"/>
            <a:ext cx="7479102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r="7831"/>
          <a:stretch/>
        </p:blipFill>
        <p:spPr>
          <a:xfrm>
            <a:off x="1009290" y="1318846"/>
            <a:ext cx="7418717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2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t="511" r="7369" b="-511"/>
          <a:stretch/>
        </p:blipFill>
        <p:spPr>
          <a:xfrm>
            <a:off x="974785" y="1318846"/>
            <a:ext cx="747047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r="7075"/>
          <a:stretch/>
        </p:blipFill>
        <p:spPr>
          <a:xfrm>
            <a:off x="1043796" y="1318846"/>
            <a:ext cx="7453223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r="7547"/>
          <a:stretch/>
        </p:blipFill>
        <p:spPr>
          <a:xfrm>
            <a:off x="992038" y="1318846"/>
            <a:ext cx="7461849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r="7830"/>
          <a:stretch/>
        </p:blipFill>
        <p:spPr>
          <a:xfrm>
            <a:off x="992038" y="1318846"/>
            <a:ext cx="743597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7452"/>
          <a:stretch/>
        </p:blipFill>
        <p:spPr>
          <a:xfrm>
            <a:off x="983411" y="1318846"/>
            <a:ext cx="7479102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r="7548"/>
          <a:stretch/>
        </p:blipFill>
        <p:spPr>
          <a:xfrm>
            <a:off x="1009291" y="1318846"/>
            <a:ext cx="744459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r="7830"/>
          <a:stretch/>
        </p:blipFill>
        <p:spPr>
          <a:xfrm>
            <a:off x="1009291" y="1318846"/>
            <a:ext cx="7418718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7170"/>
          <a:stretch/>
        </p:blipFill>
        <p:spPr>
          <a:xfrm>
            <a:off x="983410" y="1318846"/>
            <a:ext cx="7504981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Lavanya offset</dc:creator>
  <cp:lastModifiedBy>Lavanya offset</cp:lastModifiedBy>
  <cp:revision>2</cp:revision>
  <dcterms:created xsi:type="dcterms:W3CDTF">2024-04-10T14:11:13Z</dcterms:created>
  <dcterms:modified xsi:type="dcterms:W3CDTF">2024-04-10T14:30:27Z</dcterms:modified>
</cp:coreProperties>
</file>